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3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29C31-C3F9-4772-A44C-F41C7AFBABE4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47F4A-1AC4-4C9C-8E35-972A38678A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29C31-C3F9-4772-A44C-F41C7AFBABE4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47F4A-1AC4-4C9C-8E35-972A38678A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29C31-C3F9-4772-A44C-F41C7AFBABE4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47F4A-1AC4-4C9C-8E35-972A38678A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29C31-C3F9-4772-A44C-F41C7AFBABE4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47F4A-1AC4-4C9C-8E35-972A38678A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29C31-C3F9-4772-A44C-F41C7AFBABE4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47F4A-1AC4-4C9C-8E35-972A38678A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29C31-C3F9-4772-A44C-F41C7AFBABE4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47F4A-1AC4-4C9C-8E35-972A38678A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29C31-C3F9-4772-A44C-F41C7AFBABE4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47F4A-1AC4-4C9C-8E35-972A38678A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29C31-C3F9-4772-A44C-F41C7AFBABE4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47F4A-1AC4-4C9C-8E35-972A38678A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29C31-C3F9-4772-A44C-F41C7AFBABE4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47F4A-1AC4-4C9C-8E35-972A38678A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29C31-C3F9-4772-A44C-F41C7AFBABE4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47F4A-1AC4-4C9C-8E35-972A38678A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29C31-C3F9-4772-A44C-F41C7AFBABE4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47F4A-1AC4-4C9C-8E35-972A38678A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D29C31-C3F9-4772-A44C-F41C7AFBABE4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D47F4A-1AC4-4C9C-8E35-972A38678A1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EG" dirty="0" smtClean="0"/>
              <a:t>المحاضرة السابعة</a:t>
            </a:r>
            <a:br>
              <a:rPr lang="ar-EG" dirty="0" smtClean="0"/>
            </a:br>
            <a:r>
              <a:rPr lang="ar-EG" dirty="0" smtClean="0"/>
              <a:t> قواعد الإخراج الصحفى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382000" cy="4525963"/>
          </a:xfrm>
        </p:spPr>
        <p:txBody>
          <a:bodyPr>
            <a:normAutofit fontScale="92500" lnSpcReduction="20000"/>
          </a:bodyPr>
          <a:lstStyle/>
          <a:p>
            <a:pPr algn="r">
              <a:buNone/>
            </a:pPr>
            <a:r>
              <a:rPr lang="ar-EG" sz="4800" dirty="0" smtClean="0"/>
              <a:t>- يعتمد إخراج الصفحة على عدد من القواعد الأساسية ، ومع إتباع هذه القواعد كلها أو بعضها فقط ، يتم ترتيب العناصر </a:t>
            </a:r>
            <a:r>
              <a:rPr lang="ar-EG" sz="4800" dirty="0" smtClean="0"/>
              <a:t>التيبوغرافية </a:t>
            </a:r>
            <a:r>
              <a:rPr lang="ar-EG" sz="4800" dirty="0" smtClean="0"/>
              <a:t>على صفحة الجريدة .</a:t>
            </a:r>
          </a:p>
          <a:p>
            <a:pPr algn="r">
              <a:buNone/>
            </a:pPr>
            <a:r>
              <a:rPr lang="ar-EG" sz="4800" dirty="0" smtClean="0"/>
              <a:t>- أولاً: التوازن : </a:t>
            </a:r>
          </a:p>
          <a:p>
            <a:pPr algn="r">
              <a:buNone/>
            </a:pPr>
            <a:r>
              <a:rPr lang="ar-EG" sz="4800" dirty="0" smtClean="0"/>
              <a:t>- متماثل – غير متماثل .</a:t>
            </a:r>
          </a:p>
          <a:p>
            <a:pPr algn="r">
              <a:buNone/>
            </a:pPr>
            <a:r>
              <a:rPr lang="ar-EG" sz="4800" dirty="0" smtClean="0"/>
              <a:t>- ثانياً : التباين 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886200" y="5257800"/>
            <a:ext cx="1752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CONTRAST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3810000" y="3886200"/>
            <a:ext cx="1676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BALANCE</a:t>
            </a:r>
            <a:endParaRPr lang="en-US" sz="2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1828800"/>
            <a:ext cx="8153400" cy="4191000"/>
          </a:xfrm>
        </p:spPr>
        <p:txBody>
          <a:bodyPr>
            <a:normAutofit/>
          </a:bodyPr>
          <a:lstStyle/>
          <a:p>
            <a:pPr algn="r"/>
            <a:r>
              <a:rPr lang="ar-EG" sz="4800" dirty="0" smtClean="0">
                <a:solidFill>
                  <a:schemeClr val="tx1"/>
                </a:solidFill>
              </a:rPr>
              <a:t>ثالثاً : التناسب .</a:t>
            </a:r>
          </a:p>
          <a:p>
            <a:pPr algn="r"/>
            <a:r>
              <a:rPr lang="ar-EG" sz="4800" dirty="0" smtClean="0">
                <a:solidFill>
                  <a:schemeClr val="tx1"/>
                </a:solidFill>
              </a:rPr>
              <a:t>رابعاً : الوحدة .</a:t>
            </a:r>
            <a:r>
              <a:rPr lang="ar-EG" dirty="0" smtClean="0">
                <a:solidFill>
                  <a:schemeClr val="tx1"/>
                </a:solidFill>
              </a:rPr>
              <a:t> </a:t>
            </a:r>
          </a:p>
          <a:p>
            <a:pPr algn="just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48000" y="2057400"/>
            <a:ext cx="2209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PROPORTION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4191000" y="2895600"/>
            <a:ext cx="1143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UNITY</a:t>
            </a:r>
            <a:endParaRPr lang="en-US" sz="2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1828800"/>
            <a:ext cx="8153400" cy="4191000"/>
          </a:xfrm>
        </p:spPr>
        <p:txBody>
          <a:bodyPr>
            <a:normAutofit/>
          </a:bodyPr>
          <a:lstStyle/>
          <a:p>
            <a:pPr algn="r"/>
            <a:r>
              <a:rPr lang="ar-EG" sz="4800" dirty="0" smtClean="0">
                <a:solidFill>
                  <a:schemeClr val="tx1"/>
                </a:solidFill>
              </a:rPr>
              <a:t>خامساً : التركيز.</a:t>
            </a:r>
          </a:p>
          <a:p>
            <a:pPr algn="r"/>
            <a:r>
              <a:rPr lang="ar-EG" sz="4800" dirty="0" smtClean="0">
                <a:solidFill>
                  <a:schemeClr val="tx1"/>
                </a:solidFill>
              </a:rPr>
              <a:t>سادساً : التناغم .</a:t>
            </a:r>
            <a:r>
              <a:rPr lang="ar-EG" dirty="0" smtClean="0">
                <a:solidFill>
                  <a:schemeClr val="tx1"/>
                </a:solidFill>
              </a:rPr>
              <a:t> </a:t>
            </a:r>
          </a:p>
          <a:p>
            <a:pPr algn="just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038600" y="2057400"/>
            <a:ext cx="1219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FOCUS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3352800" y="2895600"/>
            <a:ext cx="1981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HARMONY</a:t>
            </a:r>
            <a:endParaRPr lang="en-US" sz="2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67</Words>
  <Application>Microsoft Office PowerPoint</Application>
  <PresentationFormat>On-screen Show (4:3)</PresentationFormat>
  <Paragraphs>15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المحاضرة السابعة  قواعد الإخراج الصحفى</vt:lpstr>
      <vt:lpstr>Slide 2</vt:lpstr>
      <vt:lpstr>Slide 3</vt:lpstr>
    </vt:vector>
  </TitlesOfParts>
  <Company>by adguard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قسم الإعلام</dc:title>
  <dc:creator>A</dc:creator>
  <cp:lastModifiedBy>A</cp:lastModifiedBy>
  <cp:revision>12</cp:revision>
  <dcterms:created xsi:type="dcterms:W3CDTF">2020-03-26T13:21:23Z</dcterms:created>
  <dcterms:modified xsi:type="dcterms:W3CDTF">2020-03-30T10:15:31Z</dcterms:modified>
</cp:coreProperties>
</file>